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608" y="-10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7EBD9F-6DFB-B544-BE90-78B4D01E2EB5}" type="datetimeFigureOut">
              <a:rPr lang="en-US" smtClean="0"/>
              <a:t>9/10/22</a:t>
            </a:fld>
            <a:endParaRPr lang="en-US"/>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F43C14-FEF7-0944-BEA8-BE736A3CBF45}" type="slidenum">
              <a:rPr lang="en-US" smtClean="0"/>
              <a:t>‹#›</a:t>
            </a:fld>
            <a:endParaRPr lang="en-US"/>
          </a:p>
        </p:txBody>
      </p:sp>
    </p:spTree>
    <p:extLst>
      <p:ext uri="{BB962C8B-B14F-4D97-AF65-F5344CB8AC3E}">
        <p14:creationId xmlns:p14="http://schemas.microsoft.com/office/powerpoint/2010/main" val="24679922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omic Sans MS"/>
              <a:cs typeface="Comic Sans MS"/>
            </a:endParaRPr>
          </a:p>
        </p:txBody>
      </p:sp>
      <p:sp>
        <p:nvSpPr>
          <p:cNvPr id="4" name="Slide Number Placeholder 3"/>
          <p:cNvSpPr>
            <a:spLocks noGrp="1"/>
          </p:cNvSpPr>
          <p:nvPr>
            <p:ph type="sldNum" sz="quarter" idx="10"/>
          </p:nvPr>
        </p:nvSpPr>
        <p:spPr/>
        <p:txBody>
          <a:bodyPr/>
          <a:lstStyle/>
          <a:p>
            <a:fld id="{84F43C14-FEF7-0944-BEA8-BE736A3CBF45}" type="slidenum">
              <a:rPr lang="en-US" smtClean="0"/>
              <a:t>1</a:t>
            </a:fld>
            <a:endParaRPr lang="en-US"/>
          </a:p>
        </p:txBody>
      </p:sp>
    </p:spTree>
    <p:extLst>
      <p:ext uri="{BB962C8B-B14F-4D97-AF65-F5344CB8AC3E}">
        <p14:creationId xmlns:p14="http://schemas.microsoft.com/office/powerpoint/2010/main" val="1500431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2E151C-DEDE-2647-83F5-EBF72054E983}" type="datetimeFigureOut">
              <a:rPr lang="en-US" smtClean="0"/>
              <a:t>9/10/22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131680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E151C-DEDE-2647-83F5-EBF72054E983}" type="datetimeFigureOut">
              <a:rPr lang="en-US" smtClean="0"/>
              <a:t>9/10/22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2045573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E151C-DEDE-2647-83F5-EBF72054E983}" type="datetimeFigureOut">
              <a:rPr lang="en-US" smtClean="0"/>
              <a:t>9/10/22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404851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E151C-DEDE-2647-83F5-EBF72054E983}" type="datetimeFigureOut">
              <a:rPr lang="en-US" smtClean="0"/>
              <a:t>9/10/22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187167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2E151C-DEDE-2647-83F5-EBF72054E983}" type="datetimeFigureOut">
              <a:rPr lang="en-US" smtClean="0"/>
              <a:t>9/10/22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176668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2E151C-DEDE-2647-83F5-EBF72054E983}" type="datetimeFigureOut">
              <a:rPr lang="en-US" smtClean="0"/>
              <a:t>9/10/22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250215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2E151C-DEDE-2647-83F5-EBF72054E983}" type="datetimeFigureOut">
              <a:rPr lang="en-US" smtClean="0"/>
              <a:t>9/10/22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66137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2E151C-DEDE-2647-83F5-EBF72054E983}" type="datetimeFigureOut">
              <a:rPr lang="en-US" smtClean="0"/>
              <a:t>9/10/22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363604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E151C-DEDE-2647-83F5-EBF72054E983}" type="datetimeFigureOut">
              <a:rPr lang="en-US" smtClean="0"/>
              <a:t>9/10/22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1237047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51C-DEDE-2647-83F5-EBF72054E983}" type="datetimeFigureOut">
              <a:rPr lang="en-US" smtClean="0"/>
              <a:t>9/10/22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3696284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51C-DEDE-2647-83F5-EBF72054E983}" type="datetimeFigureOut">
              <a:rPr lang="en-US" smtClean="0"/>
              <a:t>9/10/22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27915752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ED2E151C-DEDE-2647-83F5-EBF72054E983}" type="datetimeFigureOut">
              <a:rPr lang="en-US" smtClean="0"/>
              <a:t>9/10/22</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21AE56B9-600F-9847-822C-852017768B42}" type="slidenum">
              <a:rPr lang="en-US" smtClean="0"/>
              <a:t>‹#›</a:t>
            </a:fld>
            <a:endParaRPr lang="en-US"/>
          </a:p>
        </p:txBody>
      </p:sp>
    </p:spTree>
    <p:extLst>
      <p:ext uri="{BB962C8B-B14F-4D97-AF65-F5344CB8AC3E}">
        <p14:creationId xmlns:p14="http://schemas.microsoft.com/office/powerpoint/2010/main" val="3232450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19 at 8.21.2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8" y="1"/>
            <a:ext cx="7855276" cy="10058400"/>
          </a:xfrm>
          <a:prstGeom prst="rect">
            <a:avLst/>
          </a:prstGeom>
        </p:spPr>
      </p:pic>
      <p:sp>
        <p:nvSpPr>
          <p:cNvPr id="4" name="TextBox 5"/>
          <p:cNvSpPr txBox="1">
            <a:spLocks noChangeArrowheads="1"/>
          </p:cNvSpPr>
          <p:nvPr/>
        </p:nvSpPr>
        <p:spPr bwMode="auto">
          <a:xfrm>
            <a:off x="365126" y="7045033"/>
            <a:ext cx="3660775" cy="252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endParaRPr lang="en-US" dirty="0">
              <a:latin typeface="Comic Sans MS"/>
              <a:cs typeface="Comic Sans MS"/>
            </a:endParaRPr>
          </a:p>
          <a:p>
            <a:pPr eaLnBrk="1" hangingPunct="1"/>
            <a:r>
              <a:rPr lang="en-US" sz="1400" dirty="0">
                <a:latin typeface="Comic Sans MS"/>
                <a:cs typeface="Comic Sans MS"/>
              </a:rPr>
              <a:t>Food: </a:t>
            </a:r>
            <a:r>
              <a:rPr lang="en-US" sz="1400" dirty="0" smtClean="0">
                <a:latin typeface="Comic Sans MS"/>
                <a:cs typeface="Comic Sans MS"/>
              </a:rPr>
              <a:t>Pasta</a:t>
            </a:r>
            <a:endParaRPr lang="en-US" sz="1400" dirty="0">
              <a:latin typeface="Comic Sans MS"/>
              <a:cs typeface="Comic Sans MS"/>
            </a:endParaRPr>
          </a:p>
          <a:p>
            <a:pPr eaLnBrk="1" hangingPunct="1"/>
            <a:r>
              <a:rPr lang="en-US" sz="1400" dirty="0" smtClean="0">
                <a:latin typeface="Comic Sans MS"/>
                <a:cs typeface="Comic Sans MS"/>
              </a:rPr>
              <a:t>Game: Clue</a:t>
            </a:r>
          </a:p>
          <a:p>
            <a:pPr eaLnBrk="1" hangingPunct="1"/>
            <a:r>
              <a:rPr lang="en-US" sz="1400" dirty="0" smtClean="0">
                <a:latin typeface="Comic Sans MS"/>
                <a:cs typeface="Comic Sans MS"/>
              </a:rPr>
              <a:t>Book: Oh, The Places You’ll Go</a:t>
            </a:r>
            <a:endParaRPr lang="en-US" sz="1400" dirty="0">
              <a:latin typeface="Comic Sans MS"/>
              <a:cs typeface="Comic Sans MS"/>
            </a:endParaRPr>
          </a:p>
          <a:p>
            <a:pPr eaLnBrk="1" hangingPunct="1"/>
            <a:r>
              <a:rPr lang="en-US" sz="1400" dirty="0">
                <a:latin typeface="Comic Sans MS"/>
                <a:cs typeface="Comic Sans MS"/>
              </a:rPr>
              <a:t>Color: </a:t>
            </a:r>
            <a:r>
              <a:rPr lang="en-US" sz="1400" dirty="0" smtClean="0">
                <a:latin typeface="Comic Sans MS"/>
                <a:cs typeface="Comic Sans MS"/>
              </a:rPr>
              <a:t>Purple</a:t>
            </a:r>
            <a:endParaRPr lang="en-US" sz="1400" dirty="0">
              <a:latin typeface="Comic Sans MS"/>
              <a:cs typeface="Comic Sans MS"/>
            </a:endParaRPr>
          </a:p>
          <a:p>
            <a:pPr eaLnBrk="1" hangingPunct="1"/>
            <a:r>
              <a:rPr lang="en-US" sz="1400" dirty="0">
                <a:latin typeface="Comic Sans MS"/>
                <a:cs typeface="Comic Sans MS"/>
              </a:rPr>
              <a:t>Drink: </a:t>
            </a:r>
            <a:r>
              <a:rPr lang="en-US" sz="1400" dirty="0" smtClean="0">
                <a:latin typeface="Comic Sans MS"/>
                <a:cs typeface="Comic Sans MS"/>
              </a:rPr>
              <a:t>Coffee</a:t>
            </a:r>
            <a:endParaRPr lang="en-US" sz="1400" dirty="0">
              <a:latin typeface="Comic Sans MS"/>
              <a:cs typeface="Comic Sans MS"/>
            </a:endParaRPr>
          </a:p>
          <a:p>
            <a:pPr eaLnBrk="1" hangingPunct="1"/>
            <a:r>
              <a:rPr lang="en-US" sz="1400" dirty="0">
                <a:latin typeface="Comic Sans MS"/>
                <a:cs typeface="Comic Sans MS"/>
              </a:rPr>
              <a:t>Season: </a:t>
            </a:r>
            <a:r>
              <a:rPr lang="en-US" sz="1400" dirty="0" smtClean="0">
                <a:latin typeface="Comic Sans MS"/>
                <a:cs typeface="Comic Sans MS"/>
              </a:rPr>
              <a:t>Summer</a:t>
            </a:r>
            <a:endParaRPr lang="en-US" sz="1400" dirty="0">
              <a:latin typeface="Comic Sans MS"/>
              <a:cs typeface="Comic Sans MS"/>
            </a:endParaRPr>
          </a:p>
          <a:p>
            <a:pPr eaLnBrk="1" hangingPunct="1"/>
            <a:r>
              <a:rPr lang="en-US" sz="1400" dirty="0">
                <a:latin typeface="Comic Sans MS"/>
                <a:cs typeface="Comic Sans MS"/>
              </a:rPr>
              <a:t>Sports Team: </a:t>
            </a:r>
            <a:r>
              <a:rPr lang="en-US" sz="1400" dirty="0" smtClean="0">
                <a:latin typeface="Comic Sans MS"/>
                <a:cs typeface="Comic Sans MS"/>
              </a:rPr>
              <a:t>Yankees</a:t>
            </a:r>
            <a:endParaRPr lang="en-US" sz="1400" dirty="0">
              <a:latin typeface="Comic Sans MS"/>
              <a:cs typeface="Comic Sans MS"/>
            </a:endParaRPr>
          </a:p>
          <a:p>
            <a:pPr eaLnBrk="1" hangingPunct="1"/>
            <a:r>
              <a:rPr lang="en-US" sz="1400" dirty="0">
                <a:latin typeface="Comic Sans MS"/>
                <a:cs typeface="Comic Sans MS"/>
              </a:rPr>
              <a:t>Fast Food</a:t>
            </a:r>
            <a:r>
              <a:rPr lang="en-US" sz="1400">
                <a:latin typeface="Comic Sans MS"/>
                <a:cs typeface="Comic Sans MS"/>
              </a:rPr>
              <a:t>: </a:t>
            </a:r>
            <a:r>
              <a:rPr lang="en-US" sz="1400" smtClean="0">
                <a:latin typeface="Comic Sans MS"/>
                <a:cs typeface="Comic Sans MS"/>
              </a:rPr>
              <a:t>Chipotle</a:t>
            </a:r>
            <a:endParaRPr lang="en-US" sz="1400" dirty="0">
              <a:latin typeface="Comic Sans MS"/>
              <a:cs typeface="Comic Sans MS"/>
            </a:endParaRPr>
          </a:p>
          <a:p>
            <a:pPr eaLnBrk="1" hangingPunct="1"/>
            <a:r>
              <a:rPr lang="en-US" sz="1400" dirty="0">
                <a:latin typeface="Comic Sans MS"/>
                <a:cs typeface="Comic Sans MS"/>
              </a:rPr>
              <a:t>Animal: </a:t>
            </a:r>
            <a:r>
              <a:rPr lang="en-US" sz="1400" dirty="0" smtClean="0">
                <a:latin typeface="Comic Sans MS"/>
                <a:cs typeface="Comic Sans MS"/>
              </a:rPr>
              <a:t>Cats</a:t>
            </a:r>
            <a:endParaRPr lang="en-US" sz="1400" dirty="0">
              <a:latin typeface="Comic Sans MS"/>
              <a:cs typeface="Comic Sans MS"/>
            </a:endParaRPr>
          </a:p>
          <a:p>
            <a:pPr eaLnBrk="1" hangingPunct="1"/>
            <a:r>
              <a:rPr lang="en-US" sz="1400" dirty="0">
                <a:latin typeface="Comic Sans MS"/>
                <a:cs typeface="Comic Sans MS"/>
              </a:rPr>
              <a:t>Hobby: </a:t>
            </a:r>
            <a:r>
              <a:rPr lang="en-US" sz="1400" dirty="0" smtClean="0">
                <a:latin typeface="Comic Sans MS"/>
                <a:cs typeface="Comic Sans MS"/>
              </a:rPr>
              <a:t>Crafting</a:t>
            </a:r>
            <a:endParaRPr lang="en-US" sz="1400" dirty="0">
              <a:latin typeface="Comic Sans MS"/>
              <a:cs typeface="Comic Sans MS"/>
            </a:endParaRPr>
          </a:p>
        </p:txBody>
      </p:sp>
      <p:sp>
        <p:nvSpPr>
          <p:cNvPr id="5" name="Rectangle 9"/>
          <p:cNvSpPr>
            <a:spLocks noChangeArrowheads="1"/>
          </p:cNvSpPr>
          <p:nvPr/>
        </p:nvSpPr>
        <p:spPr bwMode="auto">
          <a:xfrm>
            <a:off x="2370625" y="6621285"/>
            <a:ext cx="2667336" cy="46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pPr algn="ctr"/>
            <a:r>
              <a:rPr lang="en-US" sz="2400" dirty="0">
                <a:latin typeface="Comic Sans MS"/>
                <a:cs typeface="Comic Sans MS"/>
              </a:rPr>
              <a:t>MY FAVORITES</a:t>
            </a:r>
          </a:p>
        </p:txBody>
      </p:sp>
      <p:sp>
        <p:nvSpPr>
          <p:cNvPr id="7" name="Rounded Rectangle 6"/>
          <p:cNvSpPr/>
          <p:nvPr/>
        </p:nvSpPr>
        <p:spPr>
          <a:xfrm>
            <a:off x="3704293" y="7193956"/>
            <a:ext cx="3422812" cy="237484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539327" y="1600645"/>
            <a:ext cx="6750288" cy="4893647"/>
          </a:xfrm>
          <a:prstGeom prst="rect">
            <a:avLst/>
          </a:prstGeom>
          <a:noFill/>
        </p:spPr>
        <p:txBody>
          <a:bodyPr wrap="square" rtlCol="0">
            <a:spAutoFit/>
          </a:bodyPr>
          <a:lstStyle/>
          <a:p>
            <a:pPr algn="ctr"/>
            <a:r>
              <a:rPr lang="en-US" sz="2400" dirty="0" smtClean="0">
                <a:latin typeface="Comic Sans MS"/>
                <a:cs typeface="Comic Sans MS"/>
              </a:rPr>
              <a:t>First of all, I want to say that I am so happy to be your teacher!  I have been looking forward to meeting you all summer!  This school year will be my 21</a:t>
            </a:r>
            <a:r>
              <a:rPr lang="en-US" sz="2400" baseline="30000" dirty="0" smtClean="0">
                <a:latin typeface="Comic Sans MS"/>
                <a:cs typeface="Comic Sans MS"/>
              </a:rPr>
              <a:t>st</a:t>
            </a:r>
            <a:r>
              <a:rPr lang="en-US" sz="2400" dirty="0" smtClean="0">
                <a:latin typeface="Comic Sans MS"/>
                <a:cs typeface="Comic Sans MS"/>
              </a:rPr>
              <a:t> year teaching Pre-K 3 in Perth Amboy.  I graduated with my Bachelors in Psychology from Lehigh University and my Masters in Early Childhood/Elementary Education from NYU. </a:t>
            </a:r>
            <a:r>
              <a:rPr lang="en-US" sz="2400" dirty="0">
                <a:latin typeface="Comic Sans MS"/>
                <a:cs typeface="Comic Sans MS"/>
              </a:rPr>
              <a:t> </a:t>
            </a:r>
            <a:r>
              <a:rPr lang="en-US" sz="2400" dirty="0" smtClean="0">
                <a:latin typeface="Comic Sans MS"/>
                <a:cs typeface="Comic Sans MS"/>
              </a:rPr>
              <a:t>I grew up in Long Island.  I am married to my wonderful husband, Tim for 18 years.  We have 2 sons—James, who is 11 and Joey, who is 8.  We are huge Disney fans! Looking forward to an AWESOME year!</a:t>
            </a:r>
            <a:endParaRPr lang="en-US" sz="2400" dirty="0">
              <a:latin typeface="Comic Sans MS"/>
              <a:cs typeface="Comic Sans MS"/>
            </a:endParaRPr>
          </a:p>
        </p:txBody>
      </p:sp>
      <p:pic>
        <p:nvPicPr>
          <p:cNvPr id="8" name="Picture 7"/>
          <p:cNvPicPr>
            <a:picLocks noChangeAspect="1"/>
          </p:cNvPicPr>
          <p:nvPr/>
        </p:nvPicPr>
        <p:blipFill rotWithShape="1">
          <a:blip r:embed="rId4"/>
          <a:srcRect b="19606"/>
          <a:stretch/>
        </p:blipFill>
        <p:spPr>
          <a:xfrm>
            <a:off x="4486991" y="7199245"/>
            <a:ext cx="1964185" cy="2369556"/>
          </a:xfrm>
          <a:prstGeom prst="rect">
            <a:avLst/>
          </a:prstGeom>
        </p:spPr>
      </p:pic>
    </p:spTree>
    <p:extLst>
      <p:ext uri="{BB962C8B-B14F-4D97-AF65-F5344CB8AC3E}">
        <p14:creationId xmlns:p14="http://schemas.microsoft.com/office/powerpoint/2010/main" val="308128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323</TotalTime>
  <Words>158</Words>
  <Application>Microsoft Macintosh PowerPoint</Application>
  <PresentationFormat>Custom</PresentationFormat>
  <Paragraphs>14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Dear Parents:   I am so excited to offer you a chance to help in our classroom. Even if you can’t volunteer during the day there are other ways for you to be involved! If there is something not listed that you would like to do, please let me know.     __ Reading Partner – Read with a child or small groups.   __ Classroom Preparation – This job can be done in the classroom or at home.  It can involve cutting large numbers of things, gluing, stapling, hole punching, etc.    __ Class Photographer – Our photographer would need to come to our special events, take pictures, develop them and create some sort of display to hang in the classroom.    __ Field Trip Chaperone – Ready for travel and excitement?  I can always use extra hands during our class field trip.   __ Tutor – Devote your time to helping students who need some extra one-on-one help. You may be drilling flash cards, studying spelling words, reading, or working on writing.    __ The “Essentials” Helper – Lend a helping hand in making copies and paper work that needs to be done throughout the week.    __ Other Needs – If you see a need that I have not mentioned, please contact me!  I would be grateful to have you help in any way that you feel will be an asset to our students.   Parent’s Name: __________________   Child’s Name: ________________   Phone Number (Home): ________________  (Work): _________________   Best time to call: __________________   I can volunteer:  Day(s) of the week: ________________        Time: _____________ </dc:title>
  <dc:creator>Sarah Lane</dc:creator>
  <cp:lastModifiedBy>admin</cp:lastModifiedBy>
  <cp:revision>13</cp:revision>
  <cp:lastPrinted>2022-08-27T22:07:01Z</cp:lastPrinted>
  <dcterms:created xsi:type="dcterms:W3CDTF">2013-07-19T12:22:42Z</dcterms:created>
  <dcterms:modified xsi:type="dcterms:W3CDTF">2022-09-10T21:58:01Z</dcterms:modified>
</cp:coreProperties>
</file>